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1127" r:id="rId2"/>
    <p:sldId id="963" r:id="rId3"/>
    <p:sldId id="1552" r:id="rId4"/>
    <p:sldId id="1553" r:id="rId5"/>
    <p:sldId id="1519" r:id="rId6"/>
    <p:sldId id="1501" r:id="rId7"/>
    <p:sldId id="1554" r:id="rId8"/>
    <p:sldId id="1559" r:id="rId9"/>
    <p:sldId id="1560" r:id="rId10"/>
    <p:sldId id="1561" r:id="rId11"/>
    <p:sldId id="1562" r:id="rId12"/>
    <p:sldId id="1556" r:id="rId13"/>
    <p:sldId id="1563" r:id="rId14"/>
  </p:sldIdLst>
  <p:sldSz cx="12192000" cy="6858000"/>
  <p:notesSz cx="6954838" cy="92408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d Godfrey" initials="EG" lastIdx="1" clrIdx="0">
    <p:extLst>
      <p:ext uri="{19B8F6BF-5375-455C-9EA6-DF929625EA0E}">
        <p15:presenceInfo xmlns:p15="http://schemas.microsoft.com/office/powerpoint/2012/main" userId="61aa7c48ee0e3db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7864C8"/>
    <a:srgbClr val="222222"/>
    <a:srgbClr val="5F461E"/>
    <a:srgbClr val="7A2E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90C68BB-A809-440D-8912-BD2F043FB041}" v="652" dt="2022-06-11T16:32:44.05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26" autoAdjust="0"/>
    <p:restoredTop sz="94660"/>
  </p:normalViewPr>
  <p:slideViewPr>
    <p:cSldViewPr snapToGrid="0">
      <p:cViewPr varScale="1">
        <p:scale>
          <a:sx n="80" d="100"/>
          <a:sy n="80" d="100"/>
        </p:scale>
        <p:origin x="62" y="250"/>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d Godfrey" userId="61aa7c48ee0e3db0" providerId="LiveId" clId="{390C68BB-A809-440D-8912-BD2F043FB041}"/>
    <pc:docChg chg="undo custSel addSld delSld modSld sldOrd">
      <pc:chgData name="Ed Godfrey" userId="61aa7c48ee0e3db0" providerId="LiveId" clId="{390C68BB-A809-440D-8912-BD2F043FB041}" dt="2022-06-11T16:32:50.989" v="1090" actId="47"/>
      <pc:docMkLst>
        <pc:docMk/>
      </pc:docMkLst>
      <pc:sldChg chg="modSp mod">
        <pc:chgData name="Ed Godfrey" userId="61aa7c48ee0e3db0" providerId="LiveId" clId="{390C68BB-A809-440D-8912-BD2F043FB041}" dt="2022-06-11T15:14:51.732" v="3" actId="20577"/>
        <pc:sldMkLst>
          <pc:docMk/>
          <pc:sldMk cId="3275922726" sldId="1127"/>
        </pc:sldMkLst>
        <pc:spChg chg="mod">
          <ac:chgData name="Ed Godfrey" userId="61aa7c48ee0e3db0" providerId="LiveId" clId="{390C68BB-A809-440D-8912-BD2F043FB041}" dt="2022-06-11T15:14:51.732" v="3" actId="20577"/>
          <ac:spMkLst>
            <pc:docMk/>
            <pc:sldMk cId="3275922726" sldId="1127"/>
            <ac:spMk id="2" creationId="{F1588051-E0B5-4638-9205-E46E5525908B}"/>
          </ac:spMkLst>
        </pc:spChg>
        <pc:spChg chg="mod">
          <ac:chgData name="Ed Godfrey" userId="61aa7c48ee0e3db0" providerId="LiveId" clId="{390C68BB-A809-440D-8912-BD2F043FB041}" dt="2022-06-11T15:14:48.474" v="1" actId="20577"/>
          <ac:spMkLst>
            <pc:docMk/>
            <pc:sldMk cId="3275922726" sldId="1127"/>
            <ac:spMk id="5" creationId="{0CAA8F06-2798-4F2A-8DC9-8E009C9AC104}"/>
          </ac:spMkLst>
        </pc:spChg>
      </pc:sldChg>
      <pc:sldChg chg="addSp modSp mod modAnim">
        <pc:chgData name="Ed Godfrey" userId="61aa7c48ee0e3db0" providerId="LiveId" clId="{390C68BB-A809-440D-8912-BD2F043FB041}" dt="2022-06-11T16:16:57.277" v="530" actId="20577"/>
        <pc:sldMkLst>
          <pc:docMk/>
          <pc:sldMk cId="3766801357" sldId="1501"/>
        </pc:sldMkLst>
        <pc:spChg chg="mod">
          <ac:chgData name="Ed Godfrey" userId="61aa7c48ee0e3db0" providerId="LiveId" clId="{390C68BB-A809-440D-8912-BD2F043FB041}" dt="2022-06-11T15:49:30.008" v="131" actId="20577"/>
          <ac:spMkLst>
            <pc:docMk/>
            <pc:sldMk cId="3766801357" sldId="1501"/>
            <ac:spMk id="3" creationId="{F6C638D0-C884-48CF-BE26-27EEF100FAF2}"/>
          </ac:spMkLst>
        </pc:spChg>
        <pc:spChg chg="mod">
          <ac:chgData name="Ed Godfrey" userId="61aa7c48ee0e3db0" providerId="LiveId" clId="{390C68BB-A809-440D-8912-BD2F043FB041}" dt="2022-06-11T15:49:54.085" v="134" actId="255"/>
          <ac:spMkLst>
            <pc:docMk/>
            <pc:sldMk cId="3766801357" sldId="1501"/>
            <ac:spMk id="4" creationId="{3E6A5582-1A77-7185-9CEE-07AA9DC33365}"/>
          </ac:spMkLst>
        </pc:spChg>
        <pc:spChg chg="add mod">
          <ac:chgData name="Ed Godfrey" userId="61aa7c48ee0e3db0" providerId="LiveId" clId="{390C68BB-A809-440D-8912-BD2F043FB041}" dt="2022-06-11T16:16:57.277" v="530" actId="20577"/>
          <ac:spMkLst>
            <pc:docMk/>
            <pc:sldMk cId="3766801357" sldId="1501"/>
            <ac:spMk id="5" creationId="{132C8943-45B6-6121-9427-EF073F54D7D5}"/>
          </ac:spMkLst>
        </pc:spChg>
      </pc:sldChg>
      <pc:sldChg chg="modSp mod modAnim">
        <pc:chgData name="Ed Godfrey" userId="61aa7c48ee0e3db0" providerId="LiveId" clId="{390C68BB-A809-440D-8912-BD2F043FB041}" dt="2022-06-11T15:16:57.070" v="66"/>
        <pc:sldMkLst>
          <pc:docMk/>
          <pc:sldMk cId="4009803201" sldId="1552"/>
        </pc:sldMkLst>
        <pc:spChg chg="mod">
          <ac:chgData name="Ed Godfrey" userId="61aa7c48ee0e3db0" providerId="LiveId" clId="{390C68BB-A809-440D-8912-BD2F043FB041}" dt="2022-06-11T15:16:14.640" v="53" actId="6549"/>
          <ac:spMkLst>
            <pc:docMk/>
            <pc:sldMk cId="4009803201" sldId="1552"/>
            <ac:spMk id="2" creationId="{F08A2007-B9E6-48A8-9E5E-C98EDFD53C8F}"/>
          </ac:spMkLst>
        </pc:spChg>
        <pc:spChg chg="mod">
          <ac:chgData name="Ed Godfrey" userId="61aa7c48ee0e3db0" providerId="LiveId" clId="{390C68BB-A809-440D-8912-BD2F043FB041}" dt="2022-06-11T15:15:20.588" v="12" actId="20577"/>
          <ac:spMkLst>
            <pc:docMk/>
            <pc:sldMk cId="4009803201" sldId="1552"/>
            <ac:spMk id="3" creationId="{F6C638D0-C884-48CF-BE26-27EEF100FAF2}"/>
          </ac:spMkLst>
        </pc:spChg>
      </pc:sldChg>
      <pc:sldChg chg="modSp mod">
        <pc:chgData name="Ed Godfrey" userId="61aa7c48ee0e3db0" providerId="LiveId" clId="{390C68BB-A809-440D-8912-BD2F043FB041}" dt="2022-06-11T15:46:18.176" v="83" actId="20577"/>
        <pc:sldMkLst>
          <pc:docMk/>
          <pc:sldMk cId="621266370" sldId="1553"/>
        </pc:sldMkLst>
        <pc:spChg chg="mod">
          <ac:chgData name="Ed Godfrey" userId="61aa7c48ee0e3db0" providerId="LiveId" clId="{390C68BB-A809-440D-8912-BD2F043FB041}" dt="2022-06-11T15:46:11.651" v="70" actId="255"/>
          <ac:spMkLst>
            <pc:docMk/>
            <pc:sldMk cId="621266370" sldId="1553"/>
            <ac:spMk id="2" creationId="{F08A2007-B9E6-48A8-9E5E-C98EDFD53C8F}"/>
          </ac:spMkLst>
        </pc:spChg>
        <pc:spChg chg="mod">
          <ac:chgData name="Ed Godfrey" userId="61aa7c48ee0e3db0" providerId="LiveId" clId="{390C68BB-A809-440D-8912-BD2F043FB041}" dt="2022-06-11T15:46:18.176" v="83" actId="20577"/>
          <ac:spMkLst>
            <pc:docMk/>
            <pc:sldMk cId="621266370" sldId="1553"/>
            <ac:spMk id="3" creationId="{F6C638D0-C884-48CF-BE26-27EEF100FAF2}"/>
          </ac:spMkLst>
        </pc:spChg>
      </pc:sldChg>
      <pc:sldChg chg="addSp delSp modSp mod modAnim">
        <pc:chgData name="Ed Godfrey" userId="61aa7c48ee0e3db0" providerId="LiveId" clId="{390C68BB-A809-440D-8912-BD2F043FB041}" dt="2022-06-11T16:19:22.113" v="592"/>
        <pc:sldMkLst>
          <pc:docMk/>
          <pc:sldMk cId="61452169" sldId="1554"/>
        </pc:sldMkLst>
        <pc:spChg chg="mod">
          <ac:chgData name="Ed Godfrey" userId="61aa7c48ee0e3db0" providerId="LiveId" clId="{390C68BB-A809-440D-8912-BD2F043FB041}" dt="2022-06-11T16:18:29.895" v="532" actId="255"/>
          <ac:spMkLst>
            <pc:docMk/>
            <pc:sldMk cId="61452169" sldId="1554"/>
            <ac:spMk id="2" creationId="{F08A2007-B9E6-48A8-9E5E-C98EDFD53C8F}"/>
          </ac:spMkLst>
        </pc:spChg>
        <pc:spChg chg="mod">
          <ac:chgData name="Ed Godfrey" userId="61aa7c48ee0e3db0" providerId="LiveId" clId="{390C68BB-A809-440D-8912-BD2F043FB041}" dt="2022-06-11T16:19:11.894" v="586" actId="20577"/>
          <ac:spMkLst>
            <pc:docMk/>
            <pc:sldMk cId="61452169" sldId="1554"/>
            <ac:spMk id="3" creationId="{F6C638D0-C884-48CF-BE26-27EEF100FAF2}"/>
          </ac:spMkLst>
        </pc:spChg>
        <pc:spChg chg="add mod">
          <ac:chgData name="Ed Godfrey" userId="61aa7c48ee0e3db0" providerId="LiveId" clId="{390C68BB-A809-440D-8912-BD2F043FB041}" dt="2022-06-11T16:19:03.502" v="577" actId="255"/>
          <ac:spMkLst>
            <pc:docMk/>
            <pc:sldMk cId="61452169" sldId="1554"/>
            <ac:spMk id="4" creationId="{8E0F0EB0-322D-B037-5C10-F85F23FBEE48}"/>
          </ac:spMkLst>
        </pc:spChg>
        <pc:spChg chg="add del mod">
          <ac:chgData name="Ed Godfrey" userId="61aa7c48ee0e3db0" providerId="LiveId" clId="{390C68BB-A809-440D-8912-BD2F043FB041}" dt="2022-06-11T16:18:50.420" v="575"/>
          <ac:spMkLst>
            <pc:docMk/>
            <pc:sldMk cId="61452169" sldId="1554"/>
            <ac:spMk id="5" creationId="{C3695D47-379B-EA1C-93D0-E6F397D9F825}"/>
          </ac:spMkLst>
        </pc:spChg>
      </pc:sldChg>
      <pc:sldChg chg="del">
        <pc:chgData name="Ed Godfrey" userId="61aa7c48ee0e3db0" providerId="LiveId" clId="{390C68BB-A809-440D-8912-BD2F043FB041}" dt="2022-06-11T16:32:46.175" v="1086" actId="47"/>
        <pc:sldMkLst>
          <pc:docMk/>
          <pc:sldMk cId="1467568329" sldId="1555"/>
        </pc:sldMkLst>
      </pc:sldChg>
      <pc:sldChg chg="modSp mod ord">
        <pc:chgData name="Ed Godfrey" userId="61aa7c48ee0e3db0" providerId="LiveId" clId="{390C68BB-A809-440D-8912-BD2F043FB041}" dt="2022-06-11T16:29:58.583" v="1084"/>
        <pc:sldMkLst>
          <pc:docMk/>
          <pc:sldMk cId="1096101172" sldId="1556"/>
        </pc:sldMkLst>
        <pc:spChg chg="mod">
          <ac:chgData name="Ed Godfrey" userId="61aa7c48ee0e3db0" providerId="LiveId" clId="{390C68BB-A809-440D-8912-BD2F043FB041}" dt="2022-06-11T16:29:42.729" v="1059" actId="255"/>
          <ac:spMkLst>
            <pc:docMk/>
            <pc:sldMk cId="1096101172" sldId="1556"/>
            <ac:spMk id="2" creationId="{F08A2007-B9E6-48A8-9E5E-C98EDFD53C8F}"/>
          </ac:spMkLst>
        </pc:spChg>
        <pc:spChg chg="mod">
          <ac:chgData name="Ed Godfrey" userId="61aa7c48ee0e3db0" providerId="LiveId" clId="{390C68BB-A809-440D-8912-BD2F043FB041}" dt="2022-06-11T16:29:53.899" v="1082" actId="20577"/>
          <ac:spMkLst>
            <pc:docMk/>
            <pc:sldMk cId="1096101172" sldId="1556"/>
            <ac:spMk id="3" creationId="{F6C638D0-C884-48CF-BE26-27EEF100FAF2}"/>
          </ac:spMkLst>
        </pc:spChg>
      </pc:sldChg>
      <pc:sldChg chg="del">
        <pc:chgData name="Ed Godfrey" userId="61aa7c48ee0e3db0" providerId="LiveId" clId="{390C68BB-A809-440D-8912-BD2F043FB041}" dt="2022-06-11T16:32:46.671" v="1087" actId="47"/>
        <pc:sldMkLst>
          <pc:docMk/>
          <pc:sldMk cId="1557855173" sldId="1557"/>
        </pc:sldMkLst>
      </pc:sldChg>
      <pc:sldChg chg="del">
        <pc:chgData name="Ed Godfrey" userId="61aa7c48ee0e3db0" providerId="LiveId" clId="{390C68BB-A809-440D-8912-BD2F043FB041}" dt="2022-06-11T16:32:47.063" v="1088" actId="47"/>
        <pc:sldMkLst>
          <pc:docMk/>
          <pc:sldMk cId="2971359969" sldId="1558"/>
        </pc:sldMkLst>
      </pc:sldChg>
      <pc:sldChg chg="modSp add mod modAnim">
        <pc:chgData name="Ed Godfrey" userId="61aa7c48ee0e3db0" providerId="LiveId" clId="{390C68BB-A809-440D-8912-BD2F043FB041}" dt="2022-06-11T16:20:17.936" v="650"/>
        <pc:sldMkLst>
          <pc:docMk/>
          <pc:sldMk cId="2773413439" sldId="1559"/>
        </pc:sldMkLst>
        <pc:spChg chg="mod">
          <ac:chgData name="Ed Godfrey" userId="61aa7c48ee0e3db0" providerId="LiveId" clId="{390C68BB-A809-440D-8912-BD2F043FB041}" dt="2022-06-11T16:19:45.013" v="595" actId="255"/>
          <ac:spMkLst>
            <pc:docMk/>
            <pc:sldMk cId="2773413439" sldId="1559"/>
            <ac:spMk id="2" creationId="{F08A2007-B9E6-48A8-9E5E-C98EDFD53C8F}"/>
          </ac:spMkLst>
        </pc:spChg>
        <pc:spChg chg="mod">
          <ac:chgData name="Ed Godfrey" userId="61aa7c48ee0e3db0" providerId="LiveId" clId="{390C68BB-A809-440D-8912-BD2F043FB041}" dt="2022-06-11T16:20:09.670" v="644" actId="123"/>
          <ac:spMkLst>
            <pc:docMk/>
            <pc:sldMk cId="2773413439" sldId="1559"/>
            <ac:spMk id="4" creationId="{8E0F0EB0-322D-B037-5C10-F85F23FBEE48}"/>
          </ac:spMkLst>
        </pc:spChg>
      </pc:sldChg>
      <pc:sldChg chg="modSp add mod modAnim">
        <pc:chgData name="Ed Godfrey" userId="61aa7c48ee0e3db0" providerId="LiveId" clId="{390C68BB-A809-440D-8912-BD2F043FB041}" dt="2022-06-11T16:23:14.602" v="690" actId="1035"/>
        <pc:sldMkLst>
          <pc:docMk/>
          <pc:sldMk cId="2252276460" sldId="1560"/>
        </pc:sldMkLst>
        <pc:spChg chg="mod">
          <ac:chgData name="Ed Godfrey" userId="61aa7c48ee0e3db0" providerId="LiveId" clId="{390C68BB-A809-440D-8912-BD2F043FB041}" dt="2022-06-11T16:22:41.952" v="653" actId="255"/>
          <ac:spMkLst>
            <pc:docMk/>
            <pc:sldMk cId="2252276460" sldId="1560"/>
            <ac:spMk id="2" creationId="{F08A2007-B9E6-48A8-9E5E-C98EDFD53C8F}"/>
          </ac:spMkLst>
        </pc:spChg>
        <pc:spChg chg="mod">
          <ac:chgData name="Ed Godfrey" userId="61aa7c48ee0e3db0" providerId="LiveId" clId="{390C68BB-A809-440D-8912-BD2F043FB041}" dt="2022-06-11T16:23:14.602" v="690" actId="1035"/>
          <ac:spMkLst>
            <pc:docMk/>
            <pc:sldMk cId="2252276460" sldId="1560"/>
            <ac:spMk id="4" creationId="{8E0F0EB0-322D-B037-5C10-F85F23FBEE48}"/>
          </ac:spMkLst>
        </pc:spChg>
      </pc:sldChg>
      <pc:sldChg chg="modSp add mod modAnim">
        <pc:chgData name="Ed Godfrey" userId="61aa7c48ee0e3db0" providerId="LiveId" clId="{390C68BB-A809-440D-8912-BD2F043FB041}" dt="2022-06-11T16:25:40.151" v="852" actId="20577"/>
        <pc:sldMkLst>
          <pc:docMk/>
          <pc:sldMk cId="683584564" sldId="1561"/>
        </pc:sldMkLst>
        <pc:spChg chg="mod">
          <ac:chgData name="Ed Godfrey" userId="61aa7c48ee0e3db0" providerId="LiveId" clId="{390C68BB-A809-440D-8912-BD2F043FB041}" dt="2022-06-11T16:24:05.612" v="747" actId="20577"/>
          <ac:spMkLst>
            <pc:docMk/>
            <pc:sldMk cId="683584564" sldId="1561"/>
            <ac:spMk id="3" creationId="{F6C638D0-C884-48CF-BE26-27EEF100FAF2}"/>
          </ac:spMkLst>
        </pc:spChg>
        <pc:spChg chg="mod">
          <ac:chgData name="Ed Godfrey" userId="61aa7c48ee0e3db0" providerId="LiveId" clId="{390C68BB-A809-440D-8912-BD2F043FB041}" dt="2022-06-11T16:24:58.570" v="764" actId="115"/>
          <ac:spMkLst>
            <pc:docMk/>
            <pc:sldMk cId="683584564" sldId="1561"/>
            <ac:spMk id="4" creationId="{3E6A5582-1A77-7185-9CEE-07AA9DC33365}"/>
          </ac:spMkLst>
        </pc:spChg>
        <pc:spChg chg="mod">
          <ac:chgData name="Ed Godfrey" userId="61aa7c48ee0e3db0" providerId="LiveId" clId="{390C68BB-A809-440D-8912-BD2F043FB041}" dt="2022-06-11T16:25:40.151" v="852" actId="20577"/>
          <ac:spMkLst>
            <pc:docMk/>
            <pc:sldMk cId="683584564" sldId="1561"/>
            <ac:spMk id="5" creationId="{132C8943-45B6-6121-9427-EF073F54D7D5}"/>
          </ac:spMkLst>
        </pc:spChg>
      </pc:sldChg>
      <pc:sldChg chg="modSp add mod">
        <pc:chgData name="Ed Godfrey" userId="61aa7c48ee0e3db0" providerId="LiveId" clId="{390C68BB-A809-440D-8912-BD2F043FB041}" dt="2022-06-11T16:29:02.414" v="1057" actId="6549"/>
        <pc:sldMkLst>
          <pc:docMk/>
          <pc:sldMk cId="168322928" sldId="1562"/>
        </pc:sldMkLst>
        <pc:spChg chg="mod">
          <ac:chgData name="Ed Godfrey" userId="61aa7c48ee0e3db0" providerId="LiveId" clId="{390C68BB-A809-440D-8912-BD2F043FB041}" dt="2022-06-11T16:27:35.407" v="870" actId="20577"/>
          <ac:spMkLst>
            <pc:docMk/>
            <pc:sldMk cId="168322928" sldId="1562"/>
            <ac:spMk id="3" creationId="{F6C638D0-C884-48CF-BE26-27EEF100FAF2}"/>
          </ac:spMkLst>
        </pc:spChg>
        <pc:spChg chg="mod">
          <ac:chgData name="Ed Godfrey" userId="61aa7c48ee0e3db0" providerId="LiveId" clId="{390C68BB-A809-440D-8912-BD2F043FB041}" dt="2022-06-11T16:28:28.026" v="890" actId="115"/>
          <ac:spMkLst>
            <pc:docMk/>
            <pc:sldMk cId="168322928" sldId="1562"/>
            <ac:spMk id="4" creationId="{3E6A5582-1A77-7185-9CEE-07AA9DC33365}"/>
          </ac:spMkLst>
        </pc:spChg>
        <pc:spChg chg="mod">
          <ac:chgData name="Ed Godfrey" userId="61aa7c48ee0e3db0" providerId="LiveId" clId="{390C68BB-A809-440D-8912-BD2F043FB041}" dt="2022-06-11T16:29:02.414" v="1057" actId="6549"/>
          <ac:spMkLst>
            <pc:docMk/>
            <pc:sldMk cId="168322928" sldId="1562"/>
            <ac:spMk id="5" creationId="{132C8943-45B6-6121-9427-EF073F54D7D5}"/>
          </ac:spMkLst>
        </pc:spChg>
      </pc:sldChg>
      <pc:sldChg chg="add del">
        <pc:chgData name="Ed Godfrey" userId="61aa7c48ee0e3db0" providerId="LiveId" clId="{390C68BB-A809-440D-8912-BD2F043FB041}" dt="2022-06-11T16:32:50.989" v="1090" actId="47"/>
        <pc:sldMkLst>
          <pc:docMk/>
          <pc:sldMk cId="752020431" sldId="1563"/>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663BBFF-77C1-4BF1-A3B2-2505841100BA}" type="datetimeFigureOut">
              <a:rPr lang="en-US" smtClean="0"/>
              <a:t>6/11/2022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74424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EC93879-1153-42D3-8EC7-7A3CC94658D3}" type="datetimeFigureOut">
              <a:rPr lang="en-US" smtClean="0"/>
              <a:t>6/11/2022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22546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382E1496-D8B1-4FDC-98A5-AD2561A2EE12}" type="datetimeFigureOut">
              <a:rPr lang="en-US" smtClean="0"/>
              <a:t>6/11/2022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776327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A3BB3B3F-C0CE-47CB-BCED-F49A710726FF}" type="datetimeFigureOut">
              <a:rPr lang="en-US" smtClean="0"/>
              <a:t>6/11/2022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586143902"/>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3BB3B3F-C0CE-47CB-BCED-F49A710726FF}" type="datetimeFigureOut">
              <a:rPr lang="en-US" smtClean="0"/>
              <a:t>6/11/2022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853495020"/>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33EE65E-8B04-4250-B4A9-5C65F355F1A2}" type="datetimeFigureOut">
              <a:rPr lang="en-US" smtClean="0"/>
              <a:t>6/11/2022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054261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4F5881F-8E44-4F15-AB98-80B7869E49CA}" type="datetimeFigureOut">
              <a:rPr lang="en-US" smtClean="0"/>
              <a:t>6/11/2022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829666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7D2069-43FA-49C5-9F0E-58E1EB237AEF}" type="datetimeFigureOut">
              <a:rPr lang="en-US" smtClean="0"/>
              <a:t>6/11/2022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521041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5854CA-19F4-4771-B6A2-DA5C0742B220}" type="datetimeFigureOut">
              <a:rPr lang="en-US" smtClean="0"/>
              <a:t>6/11/2022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87508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5FED2BB1-BB31-4EB8-A961-18800A74EAA8}" type="datetimeFigureOut">
              <a:rPr lang="en-US" smtClean="0"/>
              <a:t>6/11/2022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47570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40B886-74BB-4D5E-9EA9-584482FE40E6}" type="datetimeFigureOut">
              <a:rPr lang="en-US" smtClean="0"/>
              <a:t>6/11/2022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49207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CA4CCD1-3502-4C30-947C-75FC88992007}" type="datetimeFigureOut">
              <a:rPr lang="en-US" smtClean="0"/>
              <a:t>6/11/2022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13530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0B797A-E8AF-4231-9C64-308C5BB9ED3E}" type="datetimeFigureOut">
              <a:rPr lang="en-US" smtClean="0"/>
              <a:t>6/11/2022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10400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1EB24146-07E2-48CA-8629-5887ED47FCDB}" type="datetimeFigureOut">
              <a:rPr lang="en-US" smtClean="0"/>
              <a:t>6/11/2022</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59253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D407E718-B4F0-433E-A285-0013249184C0}" type="datetimeFigureOut">
              <a:rPr lang="en-US" smtClean="0"/>
              <a:t>6/11/2022</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23909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2B8E44C4-3D72-4D6E-86A4-F5491DC49E6D}" type="datetimeFigureOut">
              <a:rPr lang="en-US" smtClean="0"/>
              <a:t>6/11/2022</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41502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6B8EA14-E6AC-4B59-973C-7A06B0EDE3E3}" type="datetimeFigureOut">
              <a:rPr lang="en-US" smtClean="0"/>
              <a:t>6/11/2022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341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lumOff val="5000"/>
          </a:schemeClr>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A3BB3B3F-C0CE-47CB-BCED-F49A710726FF}" type="datetimeFigureOut">
              <a:rPr lang="en-US" smtClean="0"/>
              <a:t>6/11/2022</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543324815"/>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nature, night sky&#10;&#10;Description automatically generated">
            <a:extLst>
              <a:ext uri="{FF2B5EF4-FFF2-40B4-BE49-F238E27FC236}">
                <a16:creationId xmlns:a16="http://schemas.microsoft.com/office/drawing/2014/main" id="{556B877D-835B-4C1E-8B7E-B005DD0AB515}"/>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0CAA8F06-2798-4F2A-8DC9-8E009C9AC104}"/>
              </a:ext>
            </a:extLst>
          </p:cNvPr>
          <p:cNvSpPr txBox="1"/>
          <p:nvPr/>
        </p:nvSpPr>
        <p:spPr>
          <a:xfrm>
            <a:off x="94891" y="6281774"/>
            <a:ext cx="6688901" cy="400110"/>
          </a:xfrm>
          <a:prstGeom prst="rect">
            <a:avLst/>
          </a:prstGeom>
          <a:noFill/>
        </p:spPr>
        <p:txBody>
          <a:bodyPr wrap="square" rtlCol="0">
            <a:spAutoFit/>
          </a:bodyPr>
          <a:lstStyle/>
          <a:p>
            <a:r>
              <a:rPr lang="en-US" sz="2000" dirty="0">
                <a:solidFill>
                  <a:schemeClr val="tx2"/>
                </a:solidFill>
                <a:latin typeface="Candara" panose="020E0502030303020204" pitchFamily="34" charset="0"/>
              </a:rPr>
              <a:t>June 12, 2022</a:t>
            </a:r>
          </a:p>
        </p:txBody>
      </p:sp>
      <p:sp>
        <p:nvSpPr>
          <p:cNvPr id="2" name="TextBox 1">
            <a:extLst>
              <a:ext uri="{FF2B5EF4-FFF2-40B4-BE49-F238E27FC236}">
                <a16:creationId xmlns:a16="http://schemas.microsoft.com/office/drawing/2014/main" id="{F1588051-E0B5-4638-9205-E46E5525908B}"/>
              </a:ext>
            </a:extLst>
          </p:cNvPr>
          <p:cNvSpPr txBox="1"/>
          <p:nvPr/>
        </p:nvSpPr>
        <p:spPr>
          <a:xfrm>
            <a:off x="94891" y="3617324"/>
            <a:ext cx="12097109" cy="1138773"/>
          </a:xfrm>
          <a:prstGeom prst="rect">
            <a:avLst/>
          </a:prstGeom>
          <a:noFill/>
        </p:spPr>
        <p:txBody>
          <a:bodyPr wrap="square" rtlCol="0">
            <a:spAutoFit/>
          </a:bodyPr>
          <a:lstStyle/>
          <a:p>
            <a:pPr algn="ctr"/>
            <a:r>
              <a:rPr lang="en-US" sz="4000" dirty="0"/>
              <a:t>The Pastor’s Desire (Part 2)</a:t>
            </a:r>
          </a:p>
          <a:p>
            <a:pPr algn="ctr"/>
            <a:r>
              <a:rPr lang="en-US" sz="2800" i="1" dirty="0"/>
              <a:t>2 Thessalonians 3:1-5</a:t>
            </a:r>
          </a:p>
        </p:txBody>
      </p:sp>
    </p:spTree>
    <p:extLst>
      <p:ext uri="{BB962C8B-B14F-4D97-AF65-F5344CB8AC3E}">
        <p14:creationId xmlns:p14="http://schemas.microsoft.com/office/powerpoint/2010/main" val="32759227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chemeClr val="accent5">
                  <a:lumMod val="60000"/>
                  <a:lumOff val="40000"/>
                </a:schemeClr>
              </a:buClr>
              <a:buSzPct val="100000"/>
              <a:buFont typeface="+mj-lt"/>
              <a:buAutoNum type="romanUcPeriod" startAt="3"/>
            </a:pPr>
            <a:r>
              <a:rPr lang="en-US" sz="3200" b="1" cap="none" dirty="0">
                <a:solidFill>
                  <a:schemeClr val="accent5">
                    <a:lumMod val="60000"/>
                    <a:lumOff val="40000"/>
                  </a:schemeClr>
                </a:solidFill>
                <a:latin typeface="+mn-lt"/>
              </a:rPr>
              <a:t>A congregation’s obedience to the Lord </a:t>
            </a:r>
            <a:r>
              <a:rPr lang="en-US" sz="3200" b="1" cap="none" baseline="30000" dirty="0">
                <a:solidFill>
                  <a:schemeClr val="accent5">
                    <a:lumMod val="60000"/>
                    <a:lumOff val="40000"/>
                  </a:schemeClr>
                </a:solidFill>
                <a:latin typeface="+mn-lt"/>
              </a:rPr>
              <a:t>(3:4)</a:t>
            </a:r>
          </a:p>
        </p:txBody>
      </p:sp>
      <p:sp>
        <p:nvSpPr>
          <p:cNvPr id="4" name="TextBox 3">
            <a:extLst>
              <a:ext uri="{FF2B5EF4-FFF2-40B4-BE49-F238E27FC236}">
                <a16:creationId xmlns:a16="http://schemas.microsoft.com/office/drawing/2014/main" id="{3E6A5582-1A77-7185-9CEE-07AA9DC33365}"/>
              </a:ext>
            </a:extLst>
          </p:cNvPr>
          <p:cNvSpPr txBox="1"/>
          <p:nvPr/>
        </p:nvSpPr>
        <p:spPr>
          <a:xfrm>
            <a:off x="281632" y="830824"/>
            <a:ext cx="11590636" cy="830997"/>
          </a:xfrm>
          <a:prstGeom prst="rect">
            <a:avLst/>
          </a:prstGeom>
          <a:noFill/>
        </p:spPr>
        <p:txBody>
          <a:bodyPr wrap="square" rtlCol="0">
            <a:spAutoFit/>
          </a:bodyPr>
          <a:lstStyle/>
          <a:p>
            <a:pPr algn="just"/>
            <a:r>
              <a:rPr lang="en-US" sz="2400" i="1" dirty="0">
                <a:latin typeface="Calibri" panose="020F0502020204030204" pitchFamily="34" charset="0"/>
                <a:cs typeface="Calibri" panose="020F0502020204030204" pitchFamily="34" charset="0"/>
              </a:rPr>
              <a:t>We have </a:t>
            </a:r>
            <a:r>
              <a:rPr lang="en-US" sz="2400" b="1" i="1" u="sng" dirty="0">
                <a:latin typeface="Calibri" panose="020F0502020204030204" pitchFamily="34" charset="0"/>
                <a:cs typeface="Calibri" panose="020F0502020204030204" pitchFamily="34" charset="0"/>
              </a:rPr>
              <a:t>confidence in the Lord</a:t>
            </a:r>
            <a:r>
              <a:rPr lang="en-US" sz="2400" b="1" i="1" dirty="0">
                <a:latin typeface="Calibri" panose="020F0502020204030204" pitchFamily="34" charset="0"/>
                <a:cs typeface="Calibri" panose="020F0502020204030204" pitchFamily="34" charset="0"/>
              </a:rPr>
              <a:t> </a:t>
            </a:r>
            <a:r>
              <a:rPr lang="en-US" sz="2400" i="1" dirty="0">
                <a:latin typeface="Calibri" panose="020F0502020204030204" pitchFamily="34" charset="0"/>
                <a:cs typeface="Calibri" panose="020F0502020204030204" pitchFamily="34" charset="0"/>
              </a:rPr>
              <a:t>concerning you, that you are doing and will continue to do what we command.</a:t>
            </a:r>
            <a:endParaRPr lang="en-US" sz="2400" dirty="0">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132C8943-45B6-6121-9427-EF073F54D7D5}"/>
              </a:ext>
            </a:extLst>
          </p:cNvPr>
          <p:cNvSpPr txBox="1"/>
          <p:nvPr/>
        </p:nvSpPr>
        <p:spPr>
          <a:xfrm>
            <a:off x="272107" y="1726174"/>
            <a:ext cx="11590636" cy="1077218"/>
          </a:xfrm>
          <a:prstGeom prst="rect">
            <a:avLst/>
          </a:prstGeom>
          <a:noFill/>
        </p:spPr>
        <p:txBody>
          <a:bodyPr wrap="square" rtlCol="0">
            <a:spAutoFit/>
          </a:bodyPr>
          <a:lstStyle/>
          <a:p>
            <a:pPr marL="514350" indent="-514350">
              <a:buAutoNum type="alphaUcPeriod"/>
            </a:pPr>
            <a:r>
              <a:rPr lang="en-US" sz="3200" dirty="0">
                <a:latin typeface="Calibri" panose="020F0502020204030204" pitchFamily="34" charset="0"/>
                <a:cs typeface="Calibri" panose="020F0502020204030204" pitchFamily="34" charset="0"/>
              </a:rPr>
              <a:t>Because the Lord is faithful</a:t>
            </a:r>
          </a:p>
          <a:p>
            <a:pPr marL="514350" indent="-514350">
              <a:buAutoNum type="alphaUcPeriod"/>
            </a:pPr>
            <a:r>
              <a:rPr lang="en-US" sz="3200" dirty="0">
                <a:latin typeface="Calibri" panose="020F0502020204030204" pitchFamily="34" charset="0"/>
                <a:cs typeface="Calibri" panose="020F0502020204030204" pitchFamily="34" charset="0"/>
              </a:rPr>
              <a:t>Because of a positive response to the Word</a:t>
            </a:r>
          </a:p>
        </p:txBody>
      </p:sp>
    </p:spTree>
    <p:extLst>
      <p:ext uri="{BB962C8B-B14F-4D97-AF65-F5344CB8AC3E}">
        <p14:creationId xmlns:p14="http://schemas.microsoft.com/office/powerpoint/2010/main" val="683584564"/>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75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175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175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chemeClr val="accent5">
                  <a:lumMod val="60000"/>
                  <a:lumOff val="40000"/>
                </a:schemeClr>
              </a:buClr>
              <a:buSzPct val="100000"/>
              <a:buFont typeface="+mj-lt"/>
              <a:buAutoNum type="romanUcPeriod" startAt="4"/>
            </a:pPr>
            <a:r>
              <a:rPr lang="en-US" sz="3200" b="1" cap="none" dirty="0">
                <a:solidFill>
                  <a:schemeClr val="accent5">
                    <a:lumMod val="60000"/>
                    <a:lumOff val="40000"/>
                  </a:schemeClr>
                </a:solidFill>
                <a:latin typeface="+mn-lt"/>
              </a:rPr>
              <a:t>A congregation’s growth in the Lord </a:t>
            </a:r>
            <a:r>
              <a:rPr lang="en-US" sz="3200" b="1" cap="none" baseline="30000" dirty="0">
                <a:solidFill>
                  <a:schemeClr val="accent5">
                    <a:lumMod val="60000"/>
                    <a:lumOff val="40000"/>
                  </a:schemeClr>
                </a:solidFill>
                <a:latin typeface="+mn-lt"/>
              </a:rPr>
              <a:t>(3:5)</a:t>
            </a:r>
          </a:p>
        </p:txBody>
      </p:sp>
      <p:sp>
        <p:nvSpPr>
          <p:cNvPr id="4" name="TextBox 3">
            <a:extLst>
              <a:ext uri="{FF2B5EF4-FFF2-40B4-BE49-F238E27FC236}">
                <a16:creationId xmlns:a16="http://schemas.microsoft.com/office/drawing/2014/main" id="{3E6A5582-1A77-7185-9CEE-07AA9DC33365}"/>
              </a:ext>
            </a:extLst>
          </p:cNvPr>
          <p:cNvSpPr txBox="1"/>
          <p:nvPr/>
        </p:nvSpPr>
        <p:spPr>
          <a:xfrm>
            <a:off x="281632" y="830824"/>
            <a:ext cx="11590636" cy="1077218"/>
          </a:xfrm>
          <a:prstGeom prst="rect">
            <a:avLst/>
          </a:prstGeom>
          <a:noFill/>
        </p:spPr>
        <p:txBody>
          <a:bodyPr wrap="square" rtlCol="0">
            <a:spAutoFit/>
          </a:bodyPr>
          <a:lstStyle/>
          <a:p>
            <a:r>
              <a:rPr lang="en-US" sz="3200" i="1" dirty="0">
                <a:latin typeface="Calibri" panose="020F0502020204030204" pitchFamily="34" charset="0"/>
                <a:cs typeface="Calibri" panose="020F0502020204030204" pitchFamily="34" charset="0"/>
              </a:rPr>
              <a:t>May the Lord </a:t>
            </a:r>
            <a:r>
              <a:rPr lang="en-US" sz="3200" b="1" i="1" u="sng" dirty="0">
                <a:latin typeface="Calibri" panose="020F0502020204030204" pitchFamily="34" charset="0"/>
                <a:cs typeface="Calibri" panose="020F0502020204030204" pitchFamily="34" charset="0"/>
              </a:rPr>
              <a:t>direct your hearts</a:t>
            </a:r>
            <a:r>
              <a:rPr lang="en-US" sz="3200" b="1" i="1" dirty="0">
                <a:latin typeface="Calibri" panose="020F0502020204030204" pitchFamily="34" charset="0"/>
                <a:cs typeface="Calibri" panose="020F0502020204030204" pitchFamily="34" charset="0"/>
              </a:rPr>
              <a:t> </a:t>
            </a:r>
            <a:r>
              <a:rPr lang="en-US" sz="3200" i="1" dirty="0">
                <a:latin typeface="Calibri" panose="020F0502020204030204" pitchFamily="34" charset="0"/>
                <a:cs typeface="Calibri" panose="020F0502020204030204" pitchFamily="34" charset="0"/>
              </a:rPr>
              <a:t>into the love of God and into the steadfastness of Christ.</a:t>
            </a:r>
            <a:endParaRPr lang="en-US" sz="3200" dirty="0">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132C8943-45B6-6121-9427-EF073F54D7D5}"/>
              </a:ext>
            </a:extLst>
          </p:cNvPr>
          <p:cNvSpPr txBox="1"/>
          <p:nvPr/>
        </p:nvSpPr>
        <p:spPr>
          <a:xfrm>
            <a:off x="272107" y="2069074"/>
            <a:ext cx="11590636" cy="1077218"/>
          </a:xfrm>
          <a:prstGeom prst="rect">
            <a:avLst/>
          </a:prstGeom>
          <a:noFill/>
        </p:spPr>
        <p:txBody>
          <a:bodyPr wrap="square" rtlCol="0">
            <a:spAutoFit/>
          </a:bodyPr>
          <a:lstStyle/>
          <a:p>
            <a:pPr marL="514350" indent="-514350">
              <a:buAutoNum type="alphaUcPeriod"/>
            </a:pPr>
            <a:r>
              <a:rPr lang="en-US" sz="3200" dirty="0">
                <a:latin typeface="Calibri" panose="020F0502020204030204" pitchFamily="34" charset="0"/>
                <a:cs typeface="Calibri" panose="020F0502020204030204" pitchFamily="34" charset="0"/>
              </a:rPr>
              <a:t>Influenced toward the love of God</a:t>
            </a:r>
          </a:p>
          <a:p>
            <a:pPr marL="514350" indent="-514350">
              <a:buAutoNum type="alphaUcPeriod"/>
            </a:pPr>
            <a:r>
              <a:rPr lang="en-US" sz="3200" dirty="0">
                <a:latin typeface="Calibri" panose="020F0502020204030204" pitchFamily="34" charset="0"/>
                <a:cs typeface="Calibri" panose="020F0502020204030204" pitchFamily="34" charset="0"/>
              </a:rPr>
              <a:t>Influenced toward the steadfastness of Christ</a:t>
            </a:r>
          </a:p>
        </p:txBody>
      </p:sp>
    </p:spTree>
    <p:extLst>
      <p:ext uri="{BB962C8B-B14F-4D97-AF65-F5344CB8AC3E}">
        <p14:creationId xmlns:p14="http://schemas.microsoft.com/office/powerpoint/2010/main" val="168322928"/>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75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175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175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7864C8"/>
                </a:solidFill>
              </a:rPr>
              <a:t>Hebrews 12:1-2</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3539430"/>
          </a:xfrm>
          <a:prstGeom prst="rect">
            <a:avLst/>
          </a:prstGeom>
          <a:noFill/>
        </p:spPr>
        <p:txBody>
          <a:bodyPr wrap="square" rtlCol="0">
            <a:spAutoFit/>
          </a:bodyPr>
          <a:lstStyle/>
          <a:p>
            <a:pPr marL="0" marR="0" algn="just">
              <a:spcBef>
                <a:spcPts val="0"/>
              </a:spcBef>
              <a:spcAft>
                <a:spcPts val="0"/>
              </a:spcAft>
            </a:pPr>
            <a:r>
              <a:rPr lang="en-US" sz="3200" i="1" dirty="0">
                <a:effectLst/>
                <a:latin typeface="Calibri" panose="020F0502020204030204" pitchFamily="34" charset="0"/>
                <a:ea typeface="Calibri" panose="020F0502020204030204" pitchFamily="34" charset="0"/>
                <a:cs typeface="Calibri" panose="020F0502020204030204" pitchFamily="34" charset="0"/>
              </a:rPr>
              <a:t>1 Therefore, since we have so great a cloud of witnesses surrounding us, let us also lay aside every encumbrance and the sin which so easily entangles us, and let us run with </a:t>
            </a:r>
            <a:r>
              <a:rPr lang="en-US" sz="3200" b="1" i="1" u="sng" dirty="0">
                <a:effectLst/>
                <a:latin typeface="Calibri" panose="020F0502020204030204" pitchFamily="34" charset="0"/>
                <a:ea typeface="Calibri" panose="020F0502020204030204" pitchFamily="34" charset="0"/>
                <a:cs typeface="Calibri" panose="020F0502020204030204" pitchFamily="34" charset="0"/>
              </a:rPr>
              <a:t>endurance</a:t>
            </a:r>
            <a:r>
              <a:rPr lang="en-US" sz="3200" i="1" dirty="0">
                <a:effectLst/>
                <a:latin typeface="Calibri" panose="020F0502020204030204" pitchFamily="34" charset="0"/>
                <a:ea typeface="Calibri" panose="020F0502020204030204" pitchFamily="34" charset="0"/>
                <a:cs typeface="Calibri" panose="020F0502020204030204" pitchFamily="34" charset="0"/>
              </a:rPr>
              <a:t> [patience, steadfastness] the race that is set before us, 2 fixing our eyes on Jesus, the author and perfecter of faith, who for the joy set before Him endured the cross, despising the shame, and has sat down at the right hand of the throne of God.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96101172"/>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nature, night sky&#10;&#10;Description automatically generated">
            <a:extLst>
              <a:ext uri="{FF2B5EF4-FFF2-40B4-BE49-F238E27FC236}">
                <a16:creationId xmlns:a16="http://schemas.microsoft.com/office/drawing/2014/main" id="{556B877D-835B-4C1E-8B7E-B005DD0AB515}"/>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0CAA8F06-2798-4F2A-8DC9-8E009C9AC104}"/>
              </a:ext>
            </a:extLst>
          </p:cNvPr>
          <p:cNvSpPr txBox="1"/>
          <p:nvPr/>
        </p:nvSpPr>
        <p:spPr>
          <a:xfrm>
            <a:off x="94891" y="6281774"/>
            <a:ext cx="6688901" cy="400110"/>
          </a:xfrm>
          <a:prstGeom prst="rect">
            <a:avLst/>
          </a:prstGeom>
          <a:noFill/>
        </p:spPr>
        <p:txBody>
          <a:bodyPr wrap="square" rtlCol="0">
            <a:spAutoFit/>
          </a:bodyPr>
          <a:lstStyle/>
          <a:p>
            <a:r>
              <a:rPr lang="en-US" sz="2000" dirty="0">
                <a:solidFill>
                  <a:schemeClr val="tx2"/>
                </a:solidFill>
                <a:latin typeface="Candara" panose="020E0502030303020204" pitchFamily="34" charset="0"/>
              </a:rPr>
              <a:t>June 12, 2022</a:t>
            </a:r>
          </a:p>
        </p:txBody>
      </p:sp>
      <p:sp>
        <p:nvSpPr>
          <p:cNvPr id="2" name="TextBox 1">
            <a:extLst>
              <a:ext uri="{FF2B5EF4-FFF2-40B4-BE49-F238E27FC236}">
                <a16:creationId xmlns:a16="http://schemas.microsoft.com/office/drawing/2014/main" id="{F1588051-E0B5-4638-9205-E46E5525908B}"/>
              </a:ext>
            </a:extLst>
          </p:cNvPr>
          <p:cNvSpPr txBox="1"/>
          <p:nvPr/>
        </p:nvSpPr>
        <p:spPr>
          <a:xfrm>
            <a:off x="94891" y="3617324"/>
            <a:ext cx="12097109" cy="1138773"/>
          </a:xfrm>
          <a:prstGeom prst="rect">
            <a:avLst/>
          </a:prstGeom>
          <a:noFill/>
        </p:spPr>
        <p:txBody>
          <a:bodyPr wrap="square" rtlCol="0">
            <a:spAutoFit/>
          </a:bodyPr>
          <a:lstStyle/>
          <a:p>
            <a:pPr algn="ctr"/>
            <a:r>
              <a:rPr lang="en-US" sz="4000" dirty="0"/>
              <a:t>The Pastor’s Desire (Part 2)</a:t>
            </a:r>
          </a:p>
          <a:p>
            <a:pPr algn="ctr"/>
            <a:r>
              <a:rPr lang="en-US" sz="2800" i="1" dirty="0"/>
              <a:t>2 Thessalonians 3:1-5</a:t>
            </a:r>
          </a:p>
        </p:txBody>
      </p:sp>
    </p:spTree>
    <p:extLst>
      <p:ext uri="{BB962C8B-B14F-4D97-AF65-F5344CB8AC3E}">
        <p14:creationId xmlns:p14="http://schemas.microsoft.com/office/powerpoint/2010/main" val="7520204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7864C8"/>
                </a:solidFill>
              </a:rPr>
              <a:t>2 Thessalonians 3:1-5</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5078313"/>
          </a:xfrm>
          <a:prstGeom prst="rect">
            <a:avLst/>
          </a:prstGeom>
          <a:noFill/>
        </p:spPr>
        <p:txBody>
          <a:bodyPr wrap="square" rtlCol="0">
            <a:spAutoFit/>
          </a:bodyPr>
          <a:lstStyle/>
          <a:p>
            <a:pPr marL="0" marR="0" algn="just">
              <a:spcBef>
                <a:spcPts val="0"/>
              </a:spcBef>
              <a:spcAft>
                <a:spcPts val="0"/>
              </a:spcAft>
            </a:pPr>
            <a:r>
              <a:rPr lang="en-US" sz="3600" i="1" dirty="0">
                <a:effectLst/>
                <a:latin typeface="Calibri" panose="020F0502020204030204" pitchFamily="34" charset="0"/>
                <a:ea typeface="Calibri" panose="020F0502020204030204" pitchFamily="34" charset="0"/>
                <a:cs typeface="Calibri" panose="020F0502020204030204" pitchFamily="34" charset="0"/>
              </a:rPr>
              <a:t>1 Finally, brethren, pray for us that the word of the Lord will spread rapidly and be glorified, just as it did also with you; 2 and that we will be rescued from perverse and evil men; for not all have faith. 3 But the Lord is faithful, and He will strengthen and protect you from the evil one. 4 We have confidence in the Lord concerning you, that you are doing and will continue to do what we command. 5 May the Lord direct your hearts into the love of God and into the steadfastness of Christ.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59847495"/>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7864C8"/>
                </a:solidFill>
              </a:rPr>
              <a:t>Questions</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5016758"/>
          </a:xfrm>
          <a:prstGeom prst="rect">
            <a:avLst/>
          </a:prstGeom>
          <a:noFill/>
        </p:spPr>
        <p:txBody>
          <a:bodyPr wrap="square" rtlCol="0">
            <a:spAutoFit/>
          </a:bodyPr>
          <a:lstStyle/>
          <a:p>
            <a:pPr marL="457200" marR="0" indent="-457200" algn="just">
              <a:spcBef>
                <a:spcPts val="0"/>
              </a:spcBef>
              <a:spcAft>
                <a:spcPts val="0"/>
              </a:spcAft>
              <a:buFont typeface="Wingdings" panose="05000000000000000000" pitchFamily="2" charset="2"/>
              <a:buChar char="§"/>
            </a:pPr>
            <a:r>
              <a:rPr lang="en-US" sz="3200" dirty="0">
                <a:effectLst/>
                <a:latin typeface="Arial" panose="020B0604020202020204" pitchFamily="34" charset="0"/>
                <a:ea typeface="Times New Roman" panose="02020603050405020304" pitchFamily="18" charset="0"/>
                <a:cs typeface="Arial" panose="020B0604020202020204" pitchFamily="34" charset="0"/>
              </a:rPr>
              <a:t>“Am I doing all that Christ expects of me both personally and congregationally?” </a:t>
            </a:r>
          </a:p>
          <a:p>
            <a:pPr marL="457200" marR="0" indent="-457200" algn="just">
              <a:spcBef>
                <a:spcPts val="0"/>
              </a:spcBef>
              <a:spcAft>
                <a:spcPts val="0"/>
              </a:spcAft>
              <a:buFont typeface="Wingdings" panose="05000000000000000000" pitchFamily="2" charset="2"/>
              <a:buChar char="§"/>
            </a:pPr>
            <a:r>
              <a:rPr lang="en-US" sz="3200" dirty="0">
                <a:effectLst/>
                <a:latin typeface="Arial" panose="020B0604020202020204" pitchFamily="34" charset="0"/>
                <a:ea typeface="Times New Roman" panose="02020603050405020304" pitchFamily="18" charset="0"/>
                <a:cs typeface="Arial" panose="020B0604020202020204" pitchFamily="34" charset="0"/>
              </a:rPr>
              <a:t>“Am I fulfilling the roles that God has for me in the context of the body of Christ?”  </a:t>
            </a:r>
          </a:p>
          <a:p>
            <a:pPr marL="457200" marR="0" indent="-457200" algn="just">
              <a:spcBef>
                <a:spcPts val="0"/>
              </a:spcBef>
              <a:spcAft>
                <a:spcPts val="0"/>
              </a:spcAft>
              <a:buFont typeface="Wingdings" panose="05000000000000000000" pitchFamily="2" charset="2"/>
              <a:buChar char="§"/>
            </a:pPr>
            <a:r>
              <a:rPr lang="en-US" sz="3200" dirty="0">
                <a:effectLst/>
                <a:latin typeface="Arial" panose="020B0604020202020204" pitchFamily="34" charset="0"/>
                <a:ea typeface="Times New Roman" panose="02020603050405020304" pitchFamily="18" charset="0"/>
                <a:cs typeface="Arial" panose="020B0604020202020204" pitchFamily="34" charset="0"/>
              </a:rPr>
              <a:t>“How am I ministering to others in the church, including the pastors, elders, deacons, and others in leadership positions?” </a:t>
            </a:r>
          </a:p>
          <a:p>
            <a:pPr marL="457200" marR="0" indent="-457200" algn="just">
              <a:spcBef>
                <a:spcPts val="0"/>
              </a:spcBef>
              <a:spcAft>
                <a:spcPts val="0"/>
              </a:spcAft>
              <a:buFont typeface="Wingdings" panose="05000000000000000000" pitchFamily="2" charset="2"/>
              <a:buChar char="§"/>
            </a:pPr>
            <a:r>
              <a:rPr lang="en-US" sz="3200" dirty="0">
                <a:effectLst/>
                <a:latin typeface="Arial" panose="020B0604020202020204" pitchFamily="34" charset="0"/>
                <a:ea typeface="Times New Roman" panose="02020603050405020304" pitchFamily="18" charset="0"/>
                <a:cs typeface="Arial" panose="020B0604020202020204" pitchFamily="34" charset="0"/>
              </a:rPr>
              <a:t>“How am I, as a recipient of a special gift from God, </a:t>
            </a:r>
            <a:r>
              <a:rPr lang="en-US" sz="3200" i="1" dirty="0">
                <a:effectLst/>
                <a:latin typeface="Arial" panose="020B0604020202020204" pitchFamily="34" charset="0"/>
                <a:ea typeface="Times New Roman" panose="02020603050405020304" pitchFamily="18" charset="0"/>
                <a:cs typeface="Arial" panose="020B0604020202020204" pitchFamily="34" charset="0"/>
              </a:rPr>
              <a:t>‘employ[</a:t>
            </a:r>
            <a:r>
              <a:rPr lang="en-US" sz="3200" i="1" dirty="0" err="1">
                <a:effectLst/>
                <a:latin typeface="Arial" panose="020B0604020202020204" pitchFamily="34" charset="0"/>
                <a:ea typeface="Times New Roman" panose="02020603050405020304" pitchFamily="18" charset="0"/>
                <a:cs typeface="Arial" panose="020B0604020202020204" pitchFamily="34" charset="0"/>
              </a:rPr>
              <a:t>ing</a:t>
            </a:r>
            <a:r>
              <a:rPr lang="en-US" sz="3200" i="1" dirty="0">
                <a:effectLst/>
                <a:latin typeface="Arial" panose="020B0604020202020204" pitchFamily="34" charset="0"/>
                <a:ea typeface="Times New Roman" panose="02020603050405020304" pitchFamily="18" charset="0"/>
                <a:cs typeface="Arial" panose="020B0604020202020204" pitchFamily="34" charset="0"/>
              </a:rPr>
              <a:t>] it in serving one another as good stewards of the manifold grace of God.’</a:t>
            </a:r>
            <a:r>
              <a:rPr lang="en-US" sz="3200" dirty="0">
                <a:effectLst/>
                <a:latin typeface="Arial" panose="020B0604020202020204" pitchFamily="34" charset="0"/>
                <a:ea typeface="Times New Roman" panose="02020603050405020304" pitchFamily="18" charset="0"/>
                <a:cs typeface="Arial" panose="020B0604020202020204" pitchFamily="34" charset="0"/>
              </a:rPr>
              <a:t>” (1 Peter 4:10). </a:t>
            </a:r>
            <a:endParaRPr lang="en-US" sz="32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009803201"/>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750"/>
                                        <p:tgtEl>
                                          <p:spTgt spid="2">
                                            <p:txEl>
                                              <p:pRg st="0" end="0"/>
                                            </p:txEl>
                                          </p:spTgt>
                                        </p:tgtEl>
                                      </p:cBhvr>
                                    </p:animEffect>
                                  </p:childTnLst>
                                </p:cTn>
                              </p:par>
                            </p:childTnLst>
                          </p:cTn>
                        </p:par>
                        <p:par>
                          <p:cTn id="8" fill="hold">
                            <p:stCondLst>
                              <p:cond delay="1750"/>
                            </p:stCondLst>
                            <p:childTnLst>
                              <p:par>
                                <p:cTn id="9" presetID="10" presetClass="entr" presetSubtype="0" fill="hold" grpId="0" nodeType="afterEffect">
                                  <p:stCondLst>
                                    <p:cond delay="125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fade">
                                      <p:cBhvr>
                                        <p:cTn id="11" dur="1750"/>
                                        <p:tgtEl>
                                          <p:spTgt spid="2">
                                            <p:txEl>
                                              <p:pRg st="1" end="1"/>
                                            </p:txEl>
                                          </p:spTgt>
                                        </p:tgtEl>
                                      </p:cBhvr>
                                    </p:animEffect>
                                  </p:childTnLst>
                                </p:cTn>
                              </p:par>
                            </p:childTnLst>
                          </p:cTn>
                        </p:par>
                        <p:par>
                          <p:cTn id="12" fill="hold">
                            <p:stCondLst>
                              <p:cond delay="4750"/>
                            </p:stCondLst>
                            <p:childTnLst>
                              <p:par>
                                <p:cTn id="13" presetID="10" presetClass="entr" presetSubtype="0" fill="hold" grpId="0" nodeType="afterEffect">
                                  <p:stCondLst>
                                    <p:cond delay="125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1750"/>
                                        <p:tgtEl>
                                          <p:spTgt spid="2">
                                            <p:txEl>
                                              <p:pRg st="2" end="2"/>
                                            </p:txEl>
                                          </p:spTgt>
                                        </p:tgtEl>
                                      </p:cBhvr>
                                    </p:animEffect>
                                  </p:childTnLst>
                                </p:cTn>
                              </p:par>
                            </p:childTnLst>
                          </p:cTn>
                        </p:par>
                        <p:par>
                          <p:cTn id="16" fill="hold">
                            <p:stCondLst>
                              <p:cond delay="7750"/>
                            </p:stCondLst>
                            <p:childTnLst>
                              <p:par>
                                <p:cTn id="17" presetID="10" presetClass="entr" presetSubtype="0" fill="hold" grpId="0" nodeType="afterEffect">
                                  <p:stCondLst>
                                    <p:cond delay="125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fade">
                                      <p:cBhvr>
                                        <p:cTn id="19" dur="175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7864C8"/>
                </a:solidFill>
              </a:rPr>
              <a:t>Mark 10:43-45</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3785652"/>
          </a:xfrm>
          <a:prstGeom prst="rect">
            <a:avLst/>
          </a:prstGeom>
          <a:noFill/>
        </p:spPr>
        <p:txBody>
          <a:bodyPr wrap="square" rtlCol="0">
            <a:spAutoFit/>
          </a:bodyPr>
          <a:lstStyle/>
          <a:p>
            <a:pPr marL="0" marR="0" algn="just">
              <a:spcBef>
                <a:spcPts val="0"/>
              </a:spcBef>
              <a:spcAft>
                <a:spcPts val="0"/>
              </a:spcAft>
            </a:pPr>
            <a:r>
              <a:rPr lang="en-US" sz="4000" i="1" dirty="0">
                <a:effectLst/>
                <a:latin typeface="Calibri" panose="020F0502020204030204" pitchFamily="34" charset="0"/>
                <a:ea typeface="Calibri" panose="020F0502020204030204" pitchFamily="34" charset="0"/>
                <a:cs typeface="Calibri" panose="020F0502020204030204" pitchFamily="34" charset="0"/>
              </a:rPr>
              <a:t>43 But it is not this way among you, but whoever wishes to become great among you shall be your servant; 44 and whoever wishes to be first among you shall be slave of all. 45 For even the Son of Man did not come to be served, but to serve, and to give His life a ransom for many.</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21266370"/>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7864C8"/>
                </a:solidFill>
              </a:rPr>
              <a:t>Outline of 2 Thessalonians 3:1-5</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2062103"/>
          </a:xfrm>
          <a:prstGeom prst="rect">
            <a:avLst/>
          </a:prstGeom>
          <a:noFill/>
        </p:spPr>
        <p:txBody>
          <a:bodyPr wrap="square" rtlCol="0">
            <a:spAutoFit/>
          </a:bodyPr>
          <a:lstStyle/>
          <a:p>
            <a:pPr marL="571500" lvl="0" indent="-571500">
              <a:buFont typeface="+mj-lt"/>
              <a:buAutoNum type="romanUcPeriod"/>
            </a:pPr>
            <a:r>
              <a:rPr lang="en-US" sz="3200" dirty="0"/>
              <a:t>A congregation’s prayers for the Lord’s work (3:1-2)</a:t>
            </a:r>
          </a:p>
          <a:p>
            <a:pPr marL="571500" lvl="0" indent="-571500">
              <a:buFont typeface="+mj-lt"/>
              <a:buAutoNum type="romanUcPeriod"/>
            </a:pPr>
            <a:r>
              <a:rPr lang="en-US" sz="3200" dirty="0"/>
              <a:t>A congregation’s dependence on the Lord (3:3)</a:t>
            </a:r>
          </a:p>
          <a:p>
            <a:pPr marL="571500" lvl="0" indent="-571500">
              <a:buFont typeface="+mj-lt"/>
              <a:buAutoNum type="romanUcPeriod"/>
            </a:pPr>
            <a:r>
              <a:rPr lang="en-US" sz="3200" dirty="0"/>
              <a:t>A congregation’s obedience to the Lord (3:4)</a:t>
            </a:r>
          </a:p>
          <a:p>
            <a:pPr marL="571500" lvl="0" indent="-571500">
              <a:buFont typeface="+mj-lt"/>
              <a:buAutoNum type="romanUcPeriod"/>
            </a:pPr>
            <a:r>
              <a:rPr lang="en-US" sz="3200" dirty="0"/>
              <a:t>A congregation’s growth in the Lord (3:5)</a:t>
            </a:r>
          </a:p>
        </p:txBody>
      </p:sp>
    </p:spTree>
    <p:extLst>
      <p:ext uri="{BB962C8B-B14F-4D97-AF65-F5344CB8AC3E}">
        <p14:creationId xmlns:p14="http://schemas.microsoft.com/office/powerpoint/2010/main" val="2181625832"/>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750"/>
                                        <p:tgtEl>
                                          <p:spTgt spid="2">
                                            <p:txEl>
                                              <p:pRg st="0" end="0"/>
                                            </p:txEl>
                                          </p:spTgt>
                                        </p:tgtEl>
                                      </p:cBhvr>
                                    </p:animEffect>
                                  </p:childTnLst>
                                </p:cTn>
                              </p:par>
                            </p:childTnLst>
                          </p:cTn>
                        </p:par>
                        <p:par>
                          <p:cTn id="8" fill="hold">
                            <p:stCondLst>
                              <p:cond delay="1750"/>
                            </p:stCondLst>
                            <p:childTnLst>
                              <p:par>
                                <p:cTn id="9" presetID="10" presetClass="entr" presetSubtype="0" fill="hold"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fade">
                                      <p:cBhvr>
                                        <p:cTn id="11" dur="1750"/>
                                        <p:tgtEl>
                                          <p:spTgt spid="2">
                                            <p:txEl>
                                              <p:pRg st="1" end="1"/>
                                            </p:txEl>
                                          </p:spTgt>
                                        </p:tgtEl>
                                      </p:cBhvr>
                                    </p:animEffect>
                                  </p:childTnLst>
                                </p:cTn>
                              </p:par>
                            </p:childTnLst>
                          </p:cTn>
                        </p:par>
                        <p:par>
                          <p:cTn id="12" fill="hold">
                            <p:stCondLst>
                              <p:cond delay="3500"/>
                            </p:stCondLst>
                            <p:childTnLst>
                              <p:par>
                                <p:cTn id="13" presetID="10" presetClass="entr" presetSubtype="0" fill="hold"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1750"/>
                                        <p:tgtEl>
                                          <p:spTgt spid="2">
                                            <p:txEl>
                                              <p:pRg st="2" end="2"/>
                                            </p:txEl>
                                          </p:spTgt>
                                        </p:tgtEl>
                                      </p:cBhvr>
                                    </p:animEffect>
                                  </p:childTnLst>
                                </p:cTn>
                              </p:par>
                            </p:childTnLst>
                          </p:cTn>
                        </p:par>
                        <p:par>
                          <p:cTn id="16" fill="hold">
                            <p:stCondLst>
                              <p:cond delay="5250"/>
                            </p:stCondLst>
                            <p:childTnLst>
                              <p:par>
                                <p:cTn id="17" presetID="10" presetClass="entr" presetSubtype="0" fill="hold" nodeType="after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fade">
                                      <p:cBhvr>
                                        <p:cTn id="19" dur="175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chemeClr val="accent5">
                  <a:lumMod val="60000"/>
                  <a:lumOff val="40000"/>
                </a:schemeClr>
              </a:buClr>
              <a:buSzPct val="100000"/>
              <a:buFont typeface="+mj-lt"/>
              <a:buAutoNum type="romanUcPeriod" startAt="2"/>
            </a:pPr>
            <a:r>
              <a:rPr lang="en-US" sz="3200" b="1" cap="none" dirty="0">
                <a:solidFill>
                  <a:schemeClr val="accent5">
                    <a:lumMod val="60000"/>
                    <a:lumOff val="40000"/>
                  </a:schemeClr>
                </a:solidFill>
                <a:latin typeface="+mn-lt"/>
              </a:rPr>
              <a:t>A congregation’s trust/dependence on the Lord </a:t>
            </a:r>
            <a:r>
              <a:rPr lang="en-US" sz="3200" b="1" cap="none" baseline="30000" dirty="0">
                <a:solidFill>
                  <a:schemeClr val="accent5">
                    <a:lumMod val="60000"/>
                    <a:lumOff val="40000"/>
                  </a:schemeClr>
                </a:solidFill>
                <a:latin typeface="+mn-lt"/>
              </a:rPr>
              <a:t>(3:3)</a:t>
            </a:r>
          </a:p>
        </p:txBody>
      </p:sp>
      <p:sp>
        <p:nvSpPr>
          <p:cNvPr id="4" name="TextBox 3">
            <a:extLst>
              <a:ext uri="{FF2B5EF4-FFF2-40B4-BE49-F238E27FC236}">
                <a16:creationId xmlns:a16="http://schemas.microsoft.com/office/drawing/2014/main" id="{3E6A5582-1A77-7185-9CEE-07AA9DC33365}"/>
              </a:ext>
            </a:extLst>
          </p:cNvPr>
          <p:cNvSpPr txBox="1"/>
          <p:nvPr/>
        </p:nvSpPr>
        <p:spPr>
          <a:xfrm>
            <a:off x="281632" y="830824"/>
            <a:ext cx="11590636" cy="461665"/>
          </a:xfrm>
          <a:prstGeom prst="rect">
            <a:avLst/>
          </a:prstGeom>
          <a:noFill/>
        </p:spPr>
        <p:txBody>
          <a:bodyPr wrap="square" rtlCol="0">
            <a:spAutoFit/>
          </a:bodyPr>
          <a:lstStyle/>
          <a:p>
            <a:r>
              <a:rPr lang="en-US" sz="2400" i="1" dirty="0">
                <a:latin typeface="Calibri" panose="020F0502020204030204" pitchFamily="34" charset="0"/>
                <a:cs typeface="Calibri" panose="020F0502020204030204" pitchFamily="34" charset="0"/>
              </a:rPr>
              <a:t>But the Lord is faithful, and He will strengthen and protect you from the evil one.</a:t>
            </a:r>
            <a:endParaRPr lang="en-US" sz="2400" dirty="0">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132C8943-45B6-6121-9427-EF073F54D7D5}"/>
              </a:ext>
            </a:extLst>
          </p:cNvPr>
          <p:cNvSpPr txBox="1"/>
          <p:nvPr/>
        </p:nvSpPr>
        <p:spPr>
          <a:xfrm>
            <a:off x="272107" y="1545199"/>
            <a:ext cx="11590636" cy="3539430"/>
          </a:xfrm>
          <a:prstGeom prst="rect">
            <a:avLst/>
          </a:prstGeom>
          <a:noFill/>
        </p:spPr>
        <p:txBody>
          <a:bodyPr wrap="square" rtlCol="0">
            <a:spAutoFit/>
          </a:bodyPr>
          <a:lstStyle/>
          <a:p>
            <a:pPr marL="514350" indent="-514350">
              <a:buAutoNum type="alphaUcPeriod"/>
            </a:pPr>
            <a:r>
              <a:rPr lang="en-US" sz="3200" dirty="0">
                <a:latin typeface="Calibri" panose="020F0502020204030204" pitchFamily="34" charset="0"/>
                <a:cs typeface="Calibri" panose="020F0502020204030204" pitchFamily="34" charset="0"/>
              </a:rPr>
              <a:t>The Lord’s Character – </a:t>
            </a:r>
            <a:r>
              <a:rPr lang="en-US" sz="3200" i="1" dirty="0">
                <a:latin typeface="Calibri" panose="020F0502020204030204" pitchFamily="34" charset="0"/>
                <a:cs typeface="Calibri" panose="020F0502020204030204" pitchFamily="34" charset="0"/>
              </a:rPr>
              <a:t>“faithful”</a:t>
            </a:r>
          </a:p>
          <a:p>
            <a:pPr marL="971550" lvl="1" indent="-514350">
              <a:buFont typeface="+mj-lt"/>
              <a:buAutoNum type="arabicPeriod"/>
            </a:pPr>
            <a:r>
              <a:rPr lang="en-US" sz="3200" dirty="0">
                <a:latin typeface="Calibri" panose="020F0502020204030204" pitchFamily="34" charset="0"/>
                <a:cs typeface="Calibri" panose="020F0502020204030204" pitchFamily="34" charset="0"/>
              </a:rPr>
              <a:t>To be faithful requires “integrity” (Psalm 15-2-5; Titus 1:1-2)</a:t>
            </a:r>
          </a:p>
          <a:p>
            <a:pPr marL="971550" lvl="1" indent="-514350">
              <a:buFont typeface="+mj-lt"/>
              <a:buAutoNum type="arabicPeriod"/>
            </a:pPr>
            <a:r>
              <a:rPr lang="en-US" sz="3200" dirty="0">
                <a:latin typeface="Calibri" panose="020F0502020204030204" pitchFamily="34" charset="0"/>
                <a:cs typeface="Calibri" panose="020F0502020204030204" pitchFamily="34" charset="0"/>
              </a:rPr>
              <a:t>To be faithful requires “ability” (Romans 8:28)</a:t>
            </a:r>
          </a:p>
          <a:p>
            <a:pPr marL="971550" lvl="1" indent="-514350">
              <a:buFont typeface="+mj-lt"/>
              <a:buAutoNum type="arabicPeriod"/>
            </a:pPr>
            <a:endParaRPr lang="en-US" sz="3200" dirty="0">
              <a:latin typeface="Calibri" panose="020F0502020204030204" pitchFamily="34" charset="0"/>
              <a:cs typeface="Calibri" panose="020F0502020204030204" pitchFamily="34" charset="0"/>
            </a:endParaRPr>
          </a:p>
          <a:p>
            <a:pPr marL="514350" indent="-514350">
              <a:buFont typeface="+mj-lt"/>
              <a:buAutoNum type="alphaUcPeriod"/>
            </a:pPr>
            <a:r>
              <a:rPr lang="en-US" sz="3200" dirty="0">
                <a:latin typeface="Calibri" panose="020F0502020204030204" pitchFamily="34" charset="0"/>
                <a:cs typeface="Calibri" panose="020F0502020204030204" pitchFamily="34" charset="0"/>
              </a:rPr>
              <a:t>The Lord’s Commitment – </a:t>
            </a:r>
            <a:r>
              <a:rPr lang="en-US" sz="3200" i="1" dirty="0">
                <a:latin typeface="Calibri" panose="020F0502020204030204" pitchFamily="34" charset="0"/>
                <a:cs typeface="Calibri" panose="020F0502020204030204" pitchFamily="34" charset="0"/>
              </a:rPr>
              <a:t>“He will strengthen and protect you…”</a:t>
            </a:r>
          </a:p>
          <a:p>
            <a:pPr marL="971550" lvl="1" indent="-514350">
              <a:buFont typeface="+mj-lt"/>
              <a:buAutoNum type="arabicPeriod"/>
            </a:pPr>
            <a:r>
              <a:rPr lang="en-US" sz="3200" dirty="0">
                <a:latin typeface="Calibri" panose="020F0502020204030204" pitchFamily="34" charset="0"/>
                <a:cs typeface="Calibri" panose="020F0502020204030204" pitchFamily="34" charset="0"/>
              </a:rPr>
              <a:t>To strengthen you (2 Thessalonians 2:17)</a:t>
            </a:r>
          </a:p>
          <a:p>
            <a:pPr marL="971550" lvl="1" indent="-514350">
              <a:buFont typeface="+mj-lt"/>
              <a:buAutoNum type="arabicPeriod"/>
            </a:pPr>
            <a:r>
              <a:rPr lang="en-US" sz="3200" dirty="0">
                <a:latin typeface="Calibri" panose="020F0502020204030204" pitchFamily="34" charset="0"/>
                <a:cs typeface="Calibri" panose="020F0502020204030204" pitchFamily="34" charset="0"/>
              </a:rPr>
              <a:t>To protect you (Isaiah 41:10; 43:1-3)</a:t>
            </a:r>
          </a:p>
        </p:txBody>
      </p:sp>
    </p:spTree>
    <p:extLst>
      <p:ext uri="{BB962C8B-B14F-4D97-AF65-F5344CB8AC3E}">
        <p14:creationId xmlns:p14="http://schemas.microsoft.com/office/powerpoint/2010/main" val="3766801357"/>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75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175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175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175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175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175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fade">
                                      <p:cBhvr>
                                        <p:cTn id="37" dur="175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7864C8"/>
                </a:solidFill>
              </a:rPr>
              <a:t>Scripture</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1077218"/>
          </a:xfrm>
          <a:prstGeom prst="rect">
            <a:avLst/>
          </a:prstGeom>
          <a:noFill/>
        </p:spPr>
        <p:txBody>
          <a:bodyPr wrap="square" rtlCol="0">
            <a:spAutoFit/>
          </a:bodyPr>
          <a:lstStyle/>
          <a:p>
            <a:pPr marL="0" marR="0" algn="just">
              <a:spcBef>
                <a:spcPts val="0"/>
              </a:spcBef>
              <a:spcAft>
                <a:spcPts val="0"/>
              </a:spcAft>
            </a:pPr>
            <a:r>
              <a:rPr lang="en-US" sz="3200" i="1" dirty="0">
                <a:effectLst/>
                <a:latin typeface="Calibri" panose="020F0502020204030204" pitchFamily="34" charset="0"/>
                <a:ea typeface="Calibri" panose="020F0502020204030204" pitchFamily="34" charset="0"/>
                <a:cs typeface="Calibri" panose="020F0502020204030204" pitchFamily="34" charset="0"/>
              </a:rPr>
              <a:t>James 4:7</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n-US" sz="3200" i="1" dirty="0">
                <a:effectLst/>
                <a:latin typeface="Calibri" panose="020F0502020204030204" pitchFamily="34" charset="0"/>
                <a:ea typeface="Calibri" panose="020F0502020204030204" pitchFamily="34" charset="0"/>
                <a:cs typeface="Calibri" panose="020F0502020204030204" pitchFamily="34" charset="0"/>
              </a:rPr>
              <a:t>Submit therefore to God. Resist the devil and he will flee from you.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8E0F0EB0-322D-B037-5C10-F85F23FBEE48}"/>
              </a:ext>
            </a:extLst>
          </p:cNvPr>
          <p:cNvSpPr txBox="1"/>
          <p:nvPr/>
        </p:nvSpPr>
        <p:spPr>
          <a:xfrm>
            <a:off x="281632" y="2214459"/>
            <a:ext cx="11590636" cy="3046988"/>
          </a:xfrm>
          <a:prstGeom prst="rect">
            <a:avLst/>
          </a:prstGeom>
          <a:noFill/>
        </p:spPr>
        <p:txBody>
          <a:bodyPr wrap="square" rtlCol="0">
            <a:spAutoFit/>
          </a:bodyPr>
          <a:lstStyle/>
          <a:p>
            <a:pPr marL="0" marR="0" algn="just">
              <a:spcBef>
                <a:spcPts val="0"/>
              </a:spcBef>
              <a:spcAft>
                <a:spcPts val="0"/>
              </a:spcAft>
            </a:pPr>
            <a:r>
              <a:rPr lang="en-US" sz="3200" i="1" dirty="0">
                <a:effectLst/>
                <a:latin typeface="Calibri" panose="020F0502020204030204" pitchFamily="34" charset="0"/>
                <a:ea typeface="Calibri" panose="020F0502020204030204" pitchFamily="34" charset="0"/>
                <a:cs typeface="Calibri" panose="020F0502020204030204" pitchFamily="34" charset="0"/>
              </a:rPr>
              <a:t>Ephesians 6:11-12</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n-US" sz="3200" i="1" dirty="0">
                <a:effectLst/>
                <a:latin typeface="Calibri" panose="020F0502020204030204" pitchFamily="34" charset="0"/>
                <a:ea typeface="Calibri" panose="020F0502020204030204" pitchFamily="34" charset="0"/>
                <a:cs typeface="Calibri" panose="020F0502020204030204" pitchFamily="34" charset="0"/>
              </a:rPr>
              <a:t>11 Put on the full armor of God, so that you will be able to stand firm against the schemes of the devil. 12 For our struggle is not against flesh and blood, but against the rulers, against the powers, against the world forces of this darkness, against the spiritual forces of wickedness in the heavenly places.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1452169"/>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7864C8"/>
                </a:solidFill>
              </a:rPr>
              <a:t>Scripture</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2554545"/>
          </a:xfrm>
          <a:prstGeom prst="rect">
            <a:avLst/>
          </a:prstGeom>
          <a:noFill/>
        </p:spPr>
        <p:txBody>
          <a:bodyPr wrap="square" rtlCol="0">
            <a:spAutoFit/>
          </a:bodyPr>
          <a:lstStyle/>
          <a:p>
            <a:pPr marL="0" marR="0" algn="just">
              <a:spcBef>
                <a:spcPts val="0"/>
              </a:spcBef>
              <a:spcAft>
                <a:spcPts val="0"/>
              </a:spcAft>
            </a:pPr>
            <a:r>
              <a:rPr lang="en-US" sz="3200" i="1" dirty="0">
                <a:effectLst/>
                <a:latin typeface="Calibri" panose="020F0502020204030204" pitchFamily="34" charset="0"/>
                <a:ea typeface="Calibri" panose="020F0502020204030204" pitchFamily="34" charset="0"/>
                <a:cs typeface="Calibri" panose="020F0502020204030204" pitchFamily="34" charset="0"/>
              </a:rPr>
              <a:t>Matthew 7:15-16</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n-US" sz="3200" i="1" dirty="0">
                <a:effectLst/>
                <a:latin typeface="Calibri" panose="020F0502020204030204" pitchFamily="34" charset="0"/>
                <a:ea typeface="Calibri" panose="020F0502020204030204" pitchFamily="34" charset="0"/>
                <a:cs typeface="Calibri" panose="020F0502020204030204" pitchFamily="34" charset="0"/>
              </a:rPr>
              <a:t>15 Beware of the false prophets, who come to you in sheep's clothing, but inwardly are ravenous wolves. 16 You will know them by their fruits. Grapes are not gathered from thorn bushes nor figs from thistles, are they?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8E0F0EB0-322D-B037-5C10-F85F23FBEE48}"/>
              </a:ext>
            </a:extLst>
          </p:cNvPr>
          <p:cNvSpPr txBox="1"/>
          <p:nvPr/>
        </p:nvSpPr>
        <p:spPr>
          <a:xfrm>
            <a:off x="281632" y="3595584"/>
            <a:ext cx="11590636" cy="2554545"/>
          </a:xfrm>
          <a:prstGeom prst="rect">
            <a:avLst/>
          </a:prstGeom>
          <a:noFill/>
        </p:spPr>
        <p:txBody>
          <a:bodyPr wrap="square" rtlCol="0">
            <a:spAutoFit/>
          </a:bodyPr>
          <a:lstStyle/>
          <a:p>
            <a:pPr algn="just"/>
            <a:r>
              <a:rPr lang="en-US" sz="3200" i="1" dirty="0">
                <a:latin typeface="Calibri" panose="020F0502020204030204" pitchFamily="34" charset="0"/>
                <a:cs typeface="Calibri" panose="020F0502020204030204" pitchFamily="34" charset="0"/>
              </a:rPr>
              <a:t>1 Corinthians 10:13</a:t>
            </a:r>
            <a:endParaRPr lang="en-US" sz="3200" dirty="0">
              <a:latin typeface="Calibri" panose="020F0502020204030204" pitchFamily="34" charset="0"/>
              <a:cs typeface="Calibri" panose="020F0502020204030204" pitchFamily="34" charset="0"/>
            </a:endParaRPr>
          </a:p>
          <a:p>
            <a:pPr algn="just"/>
            <a:r>
              <a:rPr lang="en-US" sz="3200" i="1" dirty="0">
                <a:latin typeface="Calibri" panose="020F0502020204030204" pitchFamily="34" charset="0"/>
                <a:cs typeface="Calibri" panose="020F0502020204030204" pitchFamily="34" charset="0"/>
              </a:rPr>
              <a:t>No temptation has overtaken you but such as is common to man; and God is faithful, who will not allow you to be tempted beyond what you are able, but with the temptation will provide the way of escape also, so that you will be able to endure it. </a:t>
            </a: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73413439"/>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75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750"/>
                                        <p:tgtEl>
                                          <p:spTgt spid="4">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175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7864C8"/>
                </a:solidFill>
              </a:rPr>
              <a:t>Scripture</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1569660"/>
          </a:xfrm>
          <a:prstGeom prst="rect">
            <a:avLst/>
          </a:prstGeom>
          <a:noFill/>
        </p:spPr>
        <p:txBody>
          <a:bodyPr wrap="square" rtlCol="0">
            <a:spAutoFit/>
          </a:bodyPr>
          <a:lstStyle/>
          <a:p>
            <a:pPr marL="0" marR="0" algn="just">
              <a:spcBef>
                <a:spcPts val="0"/>
              </a:spcBef>
              <a:spcAft>
                <a:spcPts val="0"/>
              </a:spcAft>
            </a:pPr>
            <a:r>
              <a:rPr lang="en-US" sz="3200" i="1" dirty="0">
                <a:effectLst/>
                <a:latin typeface="Calibri" panose="020F0502020204030204" pitchFamily="34" charset="0"/>
                <a:ea typeface="Calibri" panose="020F0502020204030204" pitchFamily="34" charset="0"/>
                <a:cs typeface="Calibri" panose="020F0502020204030204" pitchFamily="34" charset="0"/>
              </a:rPr>
              <a:t>2 Peter 2:9</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n-US" sz="3200" i="1" dirty="0">
                <a:effectLst/>
                <a:latin typeface="Calibri" panose="020F0502020204030204" pitchFamily="34" charset="0"/>
                <a:ea typeface="Calibri" panose="020F0502020204030204" pitchFamily="34" charset="0"/>
                <a:cs typeface="Calibri" panose="020F0502020204030204" pitchFamily="34" charset="0"/>
              </a:rPr>
              <a:t>…the Lord knows how to rescue the godly from temptation, and to keep the unrighteous under punishment for the day of judgment,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8E0F0EB0-322D-B037-5C10-F85F23FBEE48}"/>
              </a:ext>
            </a:extLst>
          </p:cNvPr>
          <p:cNvSpPr txBox="1"/>
          <p:nvPr/>
        </p:nvSpPr>
        <p:spPr>
          <a:xfrm>
            <a:off x="281632" y="2966934"/>
            <a:ext cx="11590636" cy="3539430"/>
          </a:xfrm>
          <a:prstGeom prst="rect">
            <a:avLst/>
          </a:prstGeom>
          <a:noFill/>
        </p:spPr>
        <p:txBody>
          <a:bodyPr wrap="square" rtlCol="0">
            <a:spAutoFit/>
          </a:bodyPr>
          <a:lstStyle/>
          <a:p>
            <a:pPr algn="just"/>
            <a:r>
              <a:rPr lang="en-US" sz="3200" i="1" dirty="0">
                <a:latin typeface="Calibri" panose="020F0502020204030204" pitchFamily="34" charset="0"/>
                <a:cs typeface="Calibri" panose="020F0502020204030204" pitchFamily="34" charset="0"/>
              </a:rPr>
              <a:t>1 John 2:15-17</a:t>
            </a:r>
            <a:endParaRPr lang="en-US" sz="3200" dirty="0">
              <a:latin typeface="Calibri" panose="020F0502020204030204" pitchFamily="34" charset="0"/>
              <a:cs typeface="Calibri" panose="020F0502020204030204" pitchFamily="34" charset="0"/>
            </a:endParaRPr>
          </a:p>
          <a:p>
            <a:pPr algn="just"/>
            <a:r>
              <a:rPr lang="en-US" sz="3200" i="1" dirty="0">
                <a:latin typeface="Calibri" panose="020F0502020204030204" pitchFamily="34" charset="0"/>
                <a:cs typeface="Calibri" panose="020F0502020204030204" pitchFamily="34" charset="0"/>
              </a:rPr>
              <a:t>15 Do not love the world nor the things in the world. If anyone loves the world, the love of the Father is not in him. 16 For all that is in the world, the lust of the flesh and the lust of the eyes and the boastful pride of life, is not from the Father, but is from the world. 17 The world is passing away, and also its lusts; but the one who does the will of God lives forever.</a:t>
            </a:r>
            <a:r>
              <a:rPr lang="en-US" sz="3200"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2252276460"/>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75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75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175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otalTime>15315</TotalTime>
  <Words>932</Words>
  <Application>Microsoft Office PowerPoint</Application>
  <PresentationFormat>Widescreen</PresentationFormat>
  <Paragraphs>54</Paragraphs>
  <Slides>13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Calibri</vt:lpstr>
      <vt:lpstr>Candara</vt:lpstr>
      <vt:lpstr>Century Gothic</vt:lpstr>
      <vt:lpstr>Wingdings</vt:lpstr>
      <vt:lpstr>Wingdings 3</vt:lpstr>
      <vt:lpstr>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 Godfrey</dc:creator>
  <cp:lastModifiedBy>Ed Godfrey</cp:lastModifiedBy>
  <cp:revision>306</cp:revision>
  <cp:lastPrinted>2020-05-22T15:03:41Z</cp:lastPrinted>
  <dcterms:created xsi:type="dcterms:W3CDTF">2019-06-22T19:37:39Z</dcterms:created>
  <dcterms:modified xsi:type="dcterms:W3CDTF">2022-06-11T16:32:52Z</dcterms:modified>
</cp:coreProperties>
</file>